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ustria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berto Fernández Merchá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512EF9-15F1-4F27-8817-7222CF1D7F10}">
  <a:tblStyle styleId="{B4512EF9-15F1-4F27-8817-7222CF1D7F1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66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3-28T15:48:27.512" idx="2">
    <p:pos x="3233" y="692"/>
    <p:text>https://ischool.es/wp-content/uploads/unity-logo-rgb.png</p:text>
  </p:cm>
  <p:cm authorId="0" dt="2023-03-28T15:49:30.335" idx="1">
    <p:pos x="3978" y="1620"/>
    <p:text>https://seeklogo.com/images/C/c-logo-A44DB3D53C-seeklogo.com.png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9fde8a15f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f9fde8a15f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9fde8a15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f9fde8a15f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f9fde8a15f_0_9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50" name="Google Shape;250;g1f9fde8a15f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9fde8a15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f9fde8a15f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f9fde8a15f_0_10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63" name="Google Shape;263;g1f9fde8a15f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9fde8a15f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f9fde8a15f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f9fde8a15f_0_11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77" name="Google Shape;277;g1f9fde8a15f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9fde8a15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1f9fde8a15f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f9fde8a15f_0_1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89" name="Google Shape;289;g1f9fde8a15f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9fde8a15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1f9fde8a15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1f9fde8a15f_0_15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301" name="Google Shape;301;g1f9fde8a15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9fde8a15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f9fde8a15f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1f9fde8a15f_0_16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313" name="Google Shape;313;g1f9fde8a15f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9fde8a15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1f9fde8a15f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f9fde8a15f_0_17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327" name="Google Shape;327;g1f9fde8a15f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9fde8a15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f9fde8a15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f9fde8a15f_0_18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339" name="Google Shape;339;g1f9fde8a15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9fde8a15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1f9fde8a15f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f9fde8a15f_0_19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353" name="Google Shape;353;g1f9fde8a15f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87fc167a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2287fc167a3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2287fc167a3_0_4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365" name="Google Shape;365;g2287fc167a3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9fde8a15f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f9fde8a15f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f9fde8a15f_2_8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42" name="Google Shape;142;g1f9fde8a15f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9fde8a15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f9fde8a15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9fde8a15f_0_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58" name="Google Shape;158;g1f9fde8a15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9fde8a15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f9fde8a15f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f9fde8a15f_0_2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70" name="Google Shape;170;g1f9fde8a15f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9fde8a15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f9fde8a15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f9fde8a15f_0_4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82" name="Google Shape;182;g1f9fde8a15f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9fde8a15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1f9fde8a15f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f9fde8a15f_0_5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94" name="Google Shape;194;g1f9fde8a15f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9fde8a15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1f9fde8a15f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f9fde8a15f_0_7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06" name="Google Shape;206;g1f9fde8a15f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9fde8a15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f9fde8a15f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f9fde8a15f_0_6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25" name="Google Shape;225;g1f9fde8a15f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9fde8a15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1f9fde8a15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f9fde8a15f_0_8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37" name="Google Shape;237;g1f9fde8a15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485059" y="480060"/>
            <a:ext cx="8190311" cy="41833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726018" y="720082"/>
            <a:ext cx="7708392" cy="37033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151214" y="1195903"/>
            <a:ext cx="68580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stria"/>
              <a:buNone/>
            </a:pPr>
            <a:r>
              <a:rPr lang="es" sz="3000">
                <a:latin typeface="Lustria"/>
                <a:ea typeface="Lustria"/>
                <a:cs typeface="Lustria"/>
                <a:sym typeface="Lustria"/>
              </a:rPr>
              <a:t>Programación de un juego 2D en Unity: </a:t>
            </a:r>
            <a:r>
              <a:rPr lang="es" sz="3000" b="1">
                <a:latin typeface="Lustria"/>
                <a:ea typeface="Lustria"/>
                <a:cs typeface="Lustria"/>
                <a:sym typeface="Lustria"/>
              </a:rPr>
              <a:t>Gravity Shift</a:t>
            </a:r>
            <a:endParaRPr b="1"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2514501" y="3502025"/>
            <a:ext cx="41148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s" sz="1000" b="1"/>
              <a:t>Asignatura</a:t>
            </a:r>
            <a:r>
              <a:rPr lang="es" sz="1000"/>
              <a:t>: Programación de Juegos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s" sz="1000" b="1"/>
              <a:t>Alumno</a:t>
            </a:r>
            <a:r>
              <a:rPr lang="es" sz="1000"/>
              <a:t>: Alberto Fernández Merchán</a:t>
            </a:r>
            <a:endParaRPr/>
          </a:p>
        </p:txBody>
      </p:sp>
      <p:cxnSp>
        <p:nvCxnSpPr>
          <p:cNvPr id="134" name="Google Shape;134;p25"/>
          <p:cNvCxnSpPr/>
          <p:nvPr/>
        </p:nvCxnSpPr>
        <p:spPr>
          <a:xfrm>
            <a:off x="2514600" y="3359457"/>
            <a:ext cx="4114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5" name="Google Shape;135;p25" descr="Texto, 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201" y="3714842"/>
            <a:ext cx="927277" cy="92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 descr="Imagen que contiene 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481" y="3524708"/>
            <a:ext cx="1307542" cy="130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586" y="2503300"/>
            <a:ext cx="832824" cy="83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Google Shape;252;p34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3" name="Google Shape;253;p34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Movimiento Horizontal:</a:t>
            </a:r>
            <a:endParaRPr/>
          </a:p>
        </p:txBody>
      </p:sp>
      <p:graphicFrame>
        <p:nvGraphicFramePr>
          <p:cNvPr id="254" name="Google Shape;254;p34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5" name="Google Shape;255;p34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223" y="1493459"/>
            <a:ext cx="3834901" cy="215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275" y="1493450"/>
            <a:ext cx="3811636" cy="215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35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Enemigos Voladores:</a:t>
            </a:r>
            <a:endParaRPr/>
          </a:p>
        </p:txBody>
      </p:sp>
      <p:graphicFrame>
        <p:nvGraphicFramePr>
          <p:cNvPr id="267" name="Google Shape;267;p35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8" name="Google Shape;268;p35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5" y="1557074"/>
            <a:ext cx="2504051" cy="1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977" y="1557077"/>
            <a:ext cx="4987623" cy="202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238" y="3203025"/>
            <a:ext cx="1842325" cy="11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" name="Google Shape;279;p36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Enemigos Terrestres:</a:t>
            </a:r>
            <a:endParaRPr/>
          </a:p>
        </p:txBody>
      </p:sp>
      <p:graphicFrame>
        <p:nvGraphicFramePr>
          <p:cNvPr id="281" name="Google Shape;281;p36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82" name="Google Shape;282;p36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350" y="1976596"/>
            <a:ext cx="5623301" cy="15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37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Bloques que causan daño:</a:t>
            </a:r>
            <a:endParaRPr/>
          </a:p>
        </p:txBody>
      </p:sp>
      <p:graphicFrame>
        <p:nvGraphicFramePr>
          <p:cNvPr id="293" name="Google Shape;293;p37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4" name="Google Shape;294;p37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138" y="1156940"/>
            <a:ext cx="6361715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" name="Google Shape;303;p38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Fin del Juego:</a:t>
            </a:r>
            <a:endParaRPr/>
          </a:p>
        </p:txBody>
      </p:sp>
      <p:graphicFrame>
        <p:nvGraphicFramePr>
          <p:cNvPr id="305" name="Google Shape;305;p38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6" name="Google Shape;306;p38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063" y="1098690"/>
            <a:ext cx="6173863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" name="Google Shape;315;p39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Escena de Puntuación:</a:t>
            </a:r>
            <a:endParaRPr/>
          </a:p>
        </p:txBody>
      </p:sp>
      <p:graphicFrame>
        <p:nvGraphicFramePr>
          <p:cNvPr id="317" name="Google Shape;317;p39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18" name="Google Shape;318;p39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00" y="1965100"/>
            <a:ext cx="2926470" cy="16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697" y="1965101"/>
            <a:ext cx="2935128" cy="161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5350" y="1965100"/>
            <a:ext cx="3026232" cy="1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p40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Menú de Configuración:</a:t>
            </a:r>
            <a:endParaRPr/>
          </a:p>
        </p:txBody>
      </p:sp>
      <p:graphicFrame>
        <p:nvGraphicFramePr>
          <p:cNvPr id="331" name="Google Shape;331;p40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2" name="Google Shape;332;p40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725" y="1098690"/>
            <a:ext cx="6134118" cy="345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" name="Google Shape;341;p41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Configuración de Gráficos:</a:t>
            </a:r>
            <a:endParaRPr/>
          </a:p>
        </p:txBody>
      </p:sp>
      <p:graphicFrame>
        <p:nvGraphicFramePr>
          <p:cNvPr id="343" name="Google Shape;343;p41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44" name="Google Shape;344;p41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0" y="1452201"/>
            <a:ext cx="5214300" cy="292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950" y="1198050"/>
            <a:ext cx="3458852" cy="14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000" y="2957150"/>
            <a:ext cx="3526750" cy="14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Google Shape;355;p42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6" name="Google Shape;356;p42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Configuración del Volumen:</a:t>
            </a:r>
            <a:endParaRPr/>
          </a:p>
        </p:txBody>
      </p:sp>
      <p:graphicFrame>
        <p:nvGraphicFramePr>
          <p:cNvPr id="357" name="Google Shape;357;p42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58" name="Google Shape;358;p42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975" y="1156940"/>
            <a:ext cx="6131540" cy="345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Google Shape;367;p43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8" name="Google Shape;368;p43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9" name="Google Shape;369;p43" descr="Imagen que contiene Logotipo&#10;&#10;Descripción generada automáticament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2023-03-29 19-20-37">
            <a:hlinkClick r:id="" action="ppaction://media"/>
            <a:extLst>
              <a:ext uri="{FF2B5EF4-FFF2-40B4-BE49-F238E27FC236}">
                <a16:creationId xmlns:a16="http://schemas.microsoft.com/office/drawing/2014/main" id="{E4165683-960C-D5D5-B8F1-D3791C8205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8555" y="472997"/>
            <a:ext cx="7716795" cy="4340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Google Shape;144;p26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Objetivos del trabajo:</a:t>
            </a:r>
            <a:endParaRPr/>
          </a:p>
        </p:txBody>
      </p:sp>
      <p:graphicFrame>
        <p:nvGraphicFramePr>
          <p:cNvPr id="146" name="Google Shape;146;p26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7" name="Google Shape;147;p26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267900" y="1179150"/>
            <a:ext cx="4304100" cy="615600"/>
          </a:xfrm>
          <a:prstGeom prst="rect">
            <a:avLst/>
          </a:prstGeom>
          <a:solidFill>
            <a:srgbClr val="911131">
              <a:alpha val="251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de este trabajo es implementar un videojuego de dos dimensiones en la aplicación Unity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267900" y="2263938"/>
            <a:ext cx="4304100" cy="615600"/>
          </a:xfrm>
          <a:prstGeom prst="rect">
            <a:avLst/>
          </a:prstGeom>
          <a:solidFill>
            <a:srgbClr val="911131">
              <a:alpha val="251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Para ello se han utilizado diferentes </a:t>
            </a:r>
            <a:r>
              <a:rPr lang="es" b="1">
                <a:latin typeface="Calibri"/>
                <a:ea typeface="Calibri"/>
                <a:cs typeface="Calibri"/>
                <a:sym typeface="Calibri"/>
              </a:rPr>
              <a:t>assets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descargados de la tienda oficial de Unity y de otras fuentes.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267900" y="3032963"/>
            <a:ext cx="4304100" cy="615600"/>
          </a:xfrm>
          <a:prstGeom prst="rect">
            <a:avLst/>
          </a:prstGeom>
          <a:solidFill>
            <a:srgbClr val="911131">
              <a:alpha val="251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Además, se ha utilizado C# para programar los </a:t>
            </a:r>
            <a:r>
              <a:rPr lang="es" b="1">
                <a:latin typeface="Calibri"/>
                <a:ea typeface="Calibri"/>
                <a:cs typeface="Calibri"/>
                <a:sym typeface="Calibri"/>
              </a:rPr>
              <a:t>scripts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proporcionan la lógica del juego.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 descr="https://ischool.es/wp-content/uploads/unity-logo-rgb.png" title="Logo de Unit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52" y="1098703"/>
            <a:ext cx="3493176" cy="12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5083" y="2571751"/>
            <a:ext cx="1130916" cy="12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p27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Menú Principal:</a:t>
            </a:r>
            <a:endParaRPr/>
          </a:p>
        </p:txBody>
      </p:sp>
      <p:graphicFrame>
        <p:nvGraphicFramePr>
          <p:cNvPr id="162" name="Google Shape;162;p27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3" name="Google Shape;163;p27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000" y="1059190"/>
            <a:ext cx="6141997" cy="345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28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Nueva Partida:</a:t>
            </a:r>
            <a:endParaRPr/>
          </a:p>
        </p:txBody>
      </p:sp>
      <p:graphicFrame>
        <p:nvGraphicFramePr>
          <p:cNvPr id="174" name="Google Shape;174;p28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5" name="Google Shape;175;p28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662" y="1004547"/>
            <a:ext cx="6518788" cy="36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29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Escenario:</a:t>
            </a:r>
            <a:endParaRPr/>
          </a:p>
        </p:txBody>
      </p:sp>
      <p:graphicFrame>
        <p:nvGraphicFramePr>
          <p:cNvPr id="186" name="Google Shape;186;p29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7" name="Google Shape;187;p29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688" y="1156952"/>
            <a:ext cx="6176613" cy="345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30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Menú de Pausa:</a:t>
            </a:r>
            <a:endParaRPr/>
          </a:p>
        </p:txBody>
      </p:sp>
      <p:graphicFrame>
        <p:nvGraphicFramePr>
          <p:cNvPr id="198" name="Google Shape;198;p30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9" name="Google Shape;199;p30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156940"/>
            <a:ext cx="6230620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Google Shape;208;p31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Controles:</a:t>
            </a:r>
            <a:endParaRPr/>
          </a:p>
        </p:txBody>
      </p:sp>
      <p:graphicFrame>
        <p:nvGraphicFramePr>
          <p:cNvPr id="210" name="Google Shape;210;p31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1" name="Google Shape;211;p31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00" y="2474399"/>
            <a:ext cx="1056850" cy="10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9775" y="2474395"/>
            <a:ext cx="1056850" cy="108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525" y="1390445"/>
            <a:ext cx="1056850" cy="108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7975" y="2306757"/>
            <a:ext cx="1056850" cy="108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2126675" y="1701575"/>
            <a:ext cx="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Saltar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227575" y="3558325"/>
            <a:ext cx="115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Izquierda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1713811" y="3558325"/>
            <a:ext cx="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Derecha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5543377" y="2479263"/>
            <a:ext cx="125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Cambiar la gravedad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Google Shape;227;p32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Cambio de Gravedad:</a:t>
            </a:r>
            <a:endParaRPr/>
          </a:p>
        </p:txBody>
      </p:sp>
      <p:graphicFrame>
        <p:nvGraphicFramePr>
          <p:cNvPr id="229" name="Google Shape;229;p32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0" name="Google Shape;230;p32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875" y="1156940"/>
            <a:ext cx="6172360" cy="345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p33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2D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Salto:</a:t>
            </a:r>
            <a:endParaRPr/>
          </a:p>
        </p:txBody>
      </p:sp>
      <p:graphicFrame>
        <p:nvGraphicFramePr>
          <p:cNvPr id="241" name="Google Shape;241;p33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{B4512EF9-15F1-4F27-8817-7222CF1D7F10}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2" name="Google Shape;242;p33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201" y="1505071"/>
            <a:ext cx="3790452" cy="213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25" y="1502138"/>
            <a:ext cx="3790450" cy="213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</Words>
  <Application>Microsoft Office PowerPoint</Application>
  <PresentationFormat>Presentación en pantalla (16:9)</PresentationFormat>
  <Paragraphs>153</Paragraphs>
  <Slides>19</Slides>
  <Notes>19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Lustria</vt:lpstr>
      <vt:lpstr>Arial</vt:lpstr>
      <vt:lpstr>Calibri</vt:lpstr>
      <vt:lpstr>Simple Light</vt:lpstr>
      <vt:lpstr>Tema de Office</vt:lpstr>
      <vt:lpstr>Programación de un juego 2D en Unity: Gravity Shift</vt:lpstr>
      <vt:lpstr>Objetivos del trabajo:</vt:lpstr>
      <vt:lpstr>Menú Principal:</vt:lpstr>
      <vt:lpstr>Nueva Partida:</vt:lpstr>
      <vt:lpstr>Escenario:</vt:lpstr>
      <vt:lpstr>Menú de Pausa:</vt:lpstr>
      <vt:lpstr>Controles:</vt:lpstr>
      <vt:lpstr>Cambio de Gravedad:</vt:lpstr>
      <vt:lpstr>Salto:</vt:lpstr>
      <vt:lpstr>Movimiento Horizontal:</vt:lpstr>
      <vt:lpstr>Enemigos Voladores:</vt:lpstr>
      <vt:lpstr>Enemigos Terrestres:</vt:lpstr>
      <vt:lpstr>Bloques que causan daño:</vt:lpstr>
      <vt:lpstr>Fin del Juego:</vt:lpstr>
      <vt:lpstr>Escena de Puntuación:</vt:lpstr>
      <vt:lpstr>Menú de Configuración:</vt:lpstr>
      <vt:lpstr>Configuración de Gráficos:</vt:lpstr>
      <vt:lpstr>Configuración del Volumen: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de un juego 2D en Unity: Gravity Shift</dc:title>
  <cp:lastModifiedBy>Alberto Fernandez Merchan</cp:lastModifiedBy>
  <cp:revision>1</cp:revision>
  <dcterms:modified xsi:type="dcterms:W3CDTF">2023-03-29T17:33:41Z</dcterms:modified>
</cp:coreProperties>
</file>